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1pPr>
    <a:lvl2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2pPr>
    <a:lvl3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3pPr>
    <a:lvl4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4pPr>
    <a:lvl5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5pPr>
    <a:lvl6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6pPr>
    <a:lvl7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7pPr>
    <a:lvl8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8pPr>
    <a:lvl9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Medium"/>
          <a:ea typeface="Avenir Next Medium"/>
          <a:cs typeface="Avenir Next Medium"/>
        </a:font>
        <a:schemeClr val="accent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1">
              <a:hueOff val="178262"/>
              <a:satOff val="-8651"/>
              <a:lumOff val="-7254"/>
              <a:alpha val="29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6">
              <a:alpha val="25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01D73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239254"/>
              <a:lumOff val="-1399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EB9B">
              <a:alpha val="26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889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47882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miter lim="400000"/>
            </a:ln>
          </a:top>
          <a:bottom>
            <a:ln w="254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>
              <a:alpha val="75000"/>
            </a:srgbClr>
          </a:solidFill>
        </a:fill>
      </a:tcStyle>
    </a:wholeTbl>
    <a:band2H>
      <a:tcTxStyle/>
      <a:tcStyle>
        <a:tcBdr/>
        <a:fill>
          <a:solidFill>
            <a:srgbClr val="686A6A">
              <a:alpha val="8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22222"/>
      </a:tcTxStyle>
      <a:tcStyle>
        <a:tcBdr>
          <a:left>
            <a:ln w="12700" cap="flat">
              <a:noFill/>
              <a:miter lim="400000"/>
            </a:ln>
          </a:left>
          <a:right>
            <a:ln w="63500" cap="flat">
              <a:solidFill>
                <a:srgbClr val="222222"/>
              </a:solidFill>
              <a:prstDash val="solid"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miter lim="400000"/>
            </a:ln>
          </a:top>
          <a:bottom>
            <a:ln w="254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86A6A">
              <a:alpha val="85000"/>
            </a:srgb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22222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25400" cap="flat">
              <a:solidFill>
                <a:srgbClr val="5F6568"/>
              </a:solidFill>
              <a:prstDash val="solid"/>
              <a:miter lim="400000"/>
            </a:ln>
          </a:left>
          <a:right>
            <a:ln w="25400" cap="flat">
              <a:solidFill>
                <a:srgbClr val="5F6568"/>
              </a:solidFill>
              <a:prstDash val="solid"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63500" cap="flat">
              <a:solidFill>
                <a:srgbClr val="5F6568"/>
              </a:solidFill>
              <a:prstDash val="solid"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25400" cap="flat">
              <a:solidFill>
                <a:srgbClr val="5F6568"/>
              </a:solidFill>
              <a:prstDash val="solid"/>
              <a:miter lim="400000"/>
            </a:ln>
          </a:left>
          <a:right>
            <a:ln w="25400" cap="flat">
              <a:solidFill>
                <a:srgbClr val="5F656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43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4" name="Shape 16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"/>
          <p:cNvSpPr/>
          <p:nvPr/>
        </p:nvSpPr>
        <p:spPr>
          <a:xfrm flipV="1">
            <a:off x="406400" y="6140894"/>
            <a:ext cx="12192000" cy="263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406400" y="6426200"/>
            <a:ext cx="121920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r>
              <a:t>Title Text</a:t>
            </a:r>
          </a:p>
        </p:txBody>
      </p:sp>
      <p:sp>
        <p:nvSpPr>
          <p:cNvPr id="1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06400" y="4267200"/>
            <a:ext cx="121920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  <a:lvl2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2pPr>
            <a:lvl3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3pPr>
            <a:lvl4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4pPr>
            <a:lvl5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Image"/>
          <p:cNvSpPr>
            <a:spLocks noGrp="1"/>
          </p:cNvSpPr>
          <p:nvPr>
            <p:ph type="pic" idx="13"/>
          </p:nvPr>
        </p:nvSpPr>
        <p:spPr>
          <a:xfrm>
            <a:off x="-914400" y="-12700"/>
            <a:ext cx="14814645" cy="977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" name="Line"/>
          <p:cNvSpPr/>
          <p:nvPr/>
        </p:nvSpPr>
        <p:spPr>
          <a:xfrm flipV="1">
            <a:off x="406400" y="6140894"/>
            <a:ext cx="12192000" cy="263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Title Text"/>
          <p:cNvSpPr txBox="1">
            <a:spLocks noGrp="1"/>
          </p:cNvSpPr>
          <p:nvPr>
            <p:ph type="title"/>
          </p:nvPr>
        </p:nvSpPr>
        <p:spPr>
          <a:xfrm>
            <a:off x="406400" y="6426200"/>
            <a:ext cx="121920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r>
              <a:t>Title Text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06400" y="4267200"/>
            <a:ext cx="121920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  <a:lvl2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2pPr>
            <a:lvl3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3pPr>
            <a:lvl4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4pPr>
            <a:lvl5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"/>
          <p:cNvSpPr/>
          <p:nvPr/>
        </p:nvSpPr>
        <p:spPr>
          <a:xfrm flipV="1">
            <a:off x="406400" y="6140894"/>
            <a:ext cx="12192000" cy="263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4" name="Title Text"/>
          <p:cNvSpPr txBox="1">
            <a:spLocks noGrp="1"/>
          </p:cNvSpPr>
          <p:nvPr>
            <p:ph type="title"/>
          </p:nvPr>
        </p:nvSpPr>
        <p:spPr>
          <a:xfrm>
            <a:off x="406400" y="6426200"/>
            <a:ext cx="121920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r>
              <a:t>Title Text</a:t>
            </a:r>
          </a:p>
        </p:txBody>
      </p:sp>
      <p:sp>
        <p:nvSpPr>
          <p:cNvPr id="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06400" y="4267200"/>
            <a:ext cx="121920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  <a:lvl2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2pPr>
            <a:lvl3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3pPr>
            <a:lvl4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4pPr>
            <a:lvl5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161859" y="419100"/>
            <a:ext cx="406898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Text"/>
          <p:cNvSpPr txBox="1">
            <a:spLocks noGrp="1"/>
          </p:cNvSpPr>
          <p:nvPr>
            <p:ph type="title"/>
          </p:nvPr>
        </p:nvSpPr>
        <p:spPr>
          <a:xfrm>
            <a:off x="406400" y="4038600"/>
            <a:ext cx="12192000" cy="45212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r>
              <a:t>Title Text</a:t>
            </a:r>
          </a:p>
        </p:txBody>
      </p:sp>
      <p:sp>
        <p:nvSpPr>
          <p:cNvPr id="4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"/>
          <p:cNvSpPr/>
          <p:nvPr/>
        </p:nvSpPr>
        <p:spPr>
          <a:xfrm flipV="1">
            <a:off x="5892800" y="6141012"/>
            <a:ext cx="6705600" cy="145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2" name="Image"/>
          <p:cNvSpPr>
            <a:spLocks noGrp="1"/>
          </p:cNvSpPr>
          <p:nvPr>
            <p:ph type="pic" idx="13"/>
          </p:nvPr>
        </p:nvSpPr>
        <p:spPr>
          <a:xfrm>
            <a:off x="-1016000" y="-12700"/>
            <a:ext cx="8860898" cy="977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3" name="Title Text"/>
          <p:cNvSpPr txBox="1">
            <a:spLocks noGrp="1"/>
          </p:cNvSpPr>
          <p:nvPr>
            <p:ph type="title"/>
          </p:nvPr>
        </p:nvSpPr>
        <p:spPr>
          <a:xfrm>
            <a:off x="5892800" y="6426200"/>
            <a:ext cx="67056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r>
              <a:t>Title Text</a:t>
            </a:r>
          </a:p>
        </p:txBody>
      </p:sp>
      <p:sp>
        <p:nvSpPr>
          <p:cNvPr id="5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892800" y="4267200"/>
            <a:ext cx="67056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  <a:lvl2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2pPr>
            <a:lvl3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3pPr>
            <a:lvl4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4pPr>
            <a:lvl5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"/>
          <p:cNvSpPr txBox="1">
            <a:spLocks noGrp="1"/>
          </p:cNvSpPr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Text</a:t>
            </a:r>
          </a:p>
        </p:txBody>
      </p:sp>
      <p:sp>
        <p:nvSpPr>
          <p:cNvPr id="6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"/>
          <p:cNvSpPr txBox="1">
            <a:spLocks noGrp="1"/>
          </p:cNvSpPr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Text</a:t>
            </a:r>
          </a:p>
        </p:txBody>
      </p:sp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"/>
          <p:cNvSpPr txBox="1">
            <a:spLocks noGrp="1"/>
          </p:cNvSpPr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Text</a:t>
            </a:r>
          </a:p>
        </p:txBody>
      </p:sp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"/>
          <p:cNvSpPr txBox="1">
            <a:spLocks noGrp="1"/>
          </p:cNvSpPr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Text</a:t>
            </a:r>
          </a:p>
        </p:txBody>
      </p:sp>
      <p:sp>
        <p:nvSpPr>
          <p:cNvPr id="92" name="Image"/>
          <p:cNvSpPr>
            <a:spLocks noGrp="1"/>
          </p:cNvSpPr>
          <p:nvPr>
            <p:ph type="pic" idx="14"/>
          </p:nvPr>
        </p:nvSpPr>
        <p:spPr>
          <a:xfrm>
            <a:off x="6665377" y="1219200"/>
            <a:ext cx="7445457" cy="8216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3" name="Title Text"/>
          <p:cNvSpPr txBox="1">
            <a:spLocks noGrp="1"/>
          </p:cNvSpPr>
          <p:nvPr>
            <p:ph type="title"/>
          </p:nvPr>
        </p:nvSpPr>
        <p:spPr>
          <a:xfrm>
            <a:off x="406400" y="1536700"/>
            <a:ext cx="6299200" cy="7239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06400" y="2743200"/>
            <a:ext cx="6299200" cy="61087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  <a:defRPr sz="2800"/>
            </a:lvl1pPr>
            <a:lvl2pPr>
              <a:buClr>
                <a:schemeClr val="accent1"/>
              </a:buClr>
              <a:buChar char="▸"/>
              <a:defRPr sz="2800"/>
            </a:lvl2pPr>
            <a:lvl3pPr>
              <a:buClr>
                <a:schemeClr val="accent1"/>
              </a:buClr>
              <a:buChar char="▸"/>
              <a:defRPr sz="2800"/>
            </a:lvl3pPr>
            <a:lvl4pPr>
              <a:buClr>
                <a:schemeClr val="accent1"/>
              </a:buClr>
              <a:buChar char="▸"/>
              <a:defRPr sz="2800"/>
            </a:lvl4pPr>
            <a:lvl5pPr>
              <a:buClr>
                <a:schemeClr val="accent1"/>
              </a:buClr>
              <a:buChar char="▸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"/>
          <p:cNvSpPr txBox="1">
            <a:spLocks noGrp="1"/>
          </p:cNvSpPr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Text</a:t>
            </a:r>
          </a:p>
        </p:txBody>
      </p:sp>
      <p:sp>
        <p:nvSpPr>
          <p:cNvPr id="10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>
            <a:spLocks noGrp="1"/>
          </p:cNvSpPr>
          <p:nvPr>
            <p:ph type="pic" sz="half" idx="13"/>
          </p:nvPr>
        </p:nvSpPr>
        <p:spPr>
          <a:xfrm>
            <a:off x="5463161" y="-90805"/>
            <a:ext cx="8585201" cy="50438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2" name="Image"/>
          <p:cNvSpPr>
            <a:spLocks noGrp="1"/>
          </p:cNvSpPr>
          <p:nvPr>
            <p:ph type="pic" sz="half" idx="14"/>
          </p:nvPr>
        </p:nvSpPr>
        <p:spPr>
          <a:xfrm>
            <a:off x="5918717" y="4660900"/>
            <a:ext cx="7669766" cy="5219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3" name="Image"/>
          <p:cNvSpPr>
            <a:spLocks noGrp="1"/>
          </p:cNvSpPr>
          <p:nvPr>
            <p:ph type="pic" idx="15"/>
          </p:nvPr>
        </p:nvSpPr>
        <p:spPr>
          <a:xfrm>
            <a:off x="-1016000" y="-12700"/>
            <a:ext cx="8860898" cy="977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allout"/>
          <p:cNvSpPr/>
          <p:nvPr/>
        </p:nvSpPr>
        <p:spPr>
          <a:xfrm>
            <a:off x="469900" y="2362200"/>
            <a:ext cx="12065000" cy="5229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4" y="0"/>
                </a:moveTo>
                <a:cubicBezTo>
                  <a:pt x="100" y="0"/>
                  <a:pt x="0" y="232"/>
                  <a:pt x="0" y="516"/>
                </a:cubicBezTo>
                <a:lnTo>
                  <a:pt x="0" y="18789"/>
                </a:lnTo>
                <a:cubicBezTo>
                  <a:pt x="0" y="19073"/>
                  <a:pt x="100" y="19305"/>
                  <a:pt x="224" y="19305"/>
                </a:cubicBezTo>
                <a:lnTo>
                  <a:pt x="17228" y="19305"/>
                </a:lnTo>
                <a:lnTo>
                  <a:pt x="17850" y="21600"/>
                </a:lnTo>
                <a:lnTo>
                  <a:pt x="18471" y="19305"/>
                </a:lnTo>
                <a:lnTo>
                  <a:pt x="21376" y="19305"/>
                </a:lnTo>
                <a:cubicBezTo>
                  <a:pt x="21500" y="19305"/>
                  <a:pt x="21600" y="19073"/>
                  <a:pt x="21600" y="18789"/>
                </a:cubicBezTo>
                <a:lnTo>
                  <a:pt x="21600" y="516"/>
                </a:lnTo>
                <a:cubicBezTo>
                  <a:pt x="21600" y="232"/>
                  <a:pt x="21500" y="0"/>
                  <a:pt x="21376" y="0"/>
                </a:cubicBezTo>
                <a:lnTo>
                  <a:pt x="22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</p:txBody>
      </p:sp>
      <p:sp>
        <p:nvSpPr>
          <p:cNvPr id="122" name="Type a quote here."/>
          <p:cNvSpPr txBox="1">
            <a:spLocks noGrp="1"/>
          </p:cNvSpPr>
          <p:nvPr>
            <p:ph type="body" sz="quarter" idx="13"/>
          </p:nvPr>
        </p:nvSpPr>
        <p:spPr>
          <a:xfrm>
            <a:off x="889000" y="2908300"/>
            <a:ext cx="11226800" cy="129794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94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lvl1pPr>
          </a:lstStyle>
          <a:p>
            <a:r>
              <a:t>Type a quote here.</a:t>
            </a:r>
          </a:p>
        </p:txBody>
      </p:sp>
      <p:sp>
        <p:nvSpPr>
          <p:cNvPr id="123" name="Johnny Appleseed"/>
          <p:cNvSpPr txBox="1">
            <a:spLocks noGrp="1"/>
          </p:cNvSpPr>
          <p:nvPr>
            <p:ph type="body" sz="quarter" idx="14"/>
          </p:nvPr>
        </p:nvSpPr>
        <p:spPr>
          <a:xfrm>
            <a:off x="406400" y="7789333"/>
            <a:ext cx="12192000" cy="863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6000">
                <a:latin typeface="+mn-lt"/>
                <a:ea typeface="+mn-ea"/>
                <a:cs typeface="+mn-cs"/>
                <a:sym typeface="DIN Condensed Bold"/>
              </a:defRPr>
            </a:lvl1pPr>
          </a:lstStyle>
          <a:p>
            <a:r>
              <a:t>Johnny Appleseed</a:t>
            </a:r>
          </a:p>
        </p:txBody>
      </p:sp>
      <p:sp>
        <p:nvSpPr>
          <p:cNvPr id="124" name="Text"/>
          <p:cNvSpPr txBox="1">
            <a:spLocks noGrp="1"/>
          </p:cNvSpPr>
          <p:nvPr>
            <p:ph type="body" sz="quarter" idx="15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Text</a:t>
            </a:r>
          </a:p>
        </p:txBody>
      </p:sp>
      <p:sp>
        <p:nvSpPr>
          <p:cNvPr id="1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 Al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ype a quote here."/>
          <p:cNvSpPr txBox="1">
            <a:spLocks noGrp="1"/>
          </p:cNvSpPr>
          <p:nvPr>
            <p:ph type="body" sz="quarter" idx="13"/>
          </p:nvPr>
        </p:nvSpPr>
        <p:spPr>
          <a:xfrm>
            <a:off x="5892800" y="2641600"/>
            <a:ext cx="6705600" cy="2501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94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lvl1pPr>
          </a:lstStyle>
          <a:p>
            <a:r>
              <a:t>Type a quote here.</a:t>
            </a:r>
          </a:p>
        </p:txBody>
      </p:sp>
      <p:sp>
        <p:nvSpPr>
          <p:cNvPr id="133" name="Image"/>
          <p:cNvSpPr>
            <a:spLocks noGrp="1"/>
          </p:cNvSpPr>
          <p:nvPr>
            <p:ph type="pic" idx="14"/>
          </p:nvPr>
        </p:nvSpPr>
        <p:spPr>
          <a:xfrm>
            <a:off x="-1016000" y="-12700"/>
            <a:ext cx="8860898" cy="977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4" name="Johnny Appleseed"/>
          <p:cNvSpPr txBox="1">
            <a:spLocks noGrp="1"/>
          </p:cNvSpPr>
          <p:nvPr>
            <p:ph type="body" sz="quarter" idx="15"/>
          </p:nvPr>
        </p:nvSpPr>
        <p:spPr>
          <a:xfrm>
            <a:off x="5892800" y="7789333"/>
            <a:ext cx="6705600" cy="863601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57200">
              <a:spcBef>
                <a:spcPts val="0"/>
              </a:spcBef>
              <a:buClrTx/>
              <a:buSzTx/>
              <a:buFontTx/>
              <a:buNone/>
              <a:defRPr sz="6000">
                <a:solidFill>
                  <a:srgbClr val="232323"/>
                </a:solidFill>
                <a:latin typeface="+mn-lt"/>
                <a:ea typeface="+mn-ea"/>
                <a:cs typeface="+mn-cs"/>
                <a:sym typeface="DIN Condensed Bold"/>
              </a:defRPr>
            </a:lvl1pPr>
          </a:lstStyle>
          <a:p>
            <a:r>
              <a:t>Johnny Appleseed</a:t>
            </a:r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Image"/>
          <p:cNvSpPr>
            <a:spLocks noGrp="1"/>
          </p:cNvSpPr>
          <p:nvPr>
            <p:ph type="pic" idx="13"/>
          </p:nvPr>
        </p:nvSpPr>
        <p:spPr>
          <a:xfrm>
            <a:off x="-914400" y="-12700"/>
            <a:ext cx="14814645" cy="977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 flipV="1">
            <a:off x="406400" y="993160"/>
            <a:ext cx="12192000" cy="263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406400" y="1536700"/>
            <a:ext cx="121920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406400" y="2743200"/>
            <a:ext cx="12192000" cy="6108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186622" y="431800"/>
            <a:ext cx="406897" cy="457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lnSpc>
                <a:spcPct val="80000"/>
              </a:lnSpc>
              <a:spcBef>
                <a:spcPts val="0"/>
              </a:spcBef>
              <a:defRPr sz="2400"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1pPr>
      <a:lvl2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2pPr>
      <a:lvl3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3pPr>
      <a:lvl4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4pPr>
      <a:lvl5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5pPr>
      <a:lvl6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6pPr>
      <a:lvl7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7pPr>
      <a:lvl8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8pPr>
      <a:lvl9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 Regular"/>
        <a:buChar char="‣"/>
        <a:tabLst/>
        <a:defRPr sz="3400" b="0" i="0" u="none" strike="noStrike" cap="none" spc="0" baseline="0"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1pPr>
      <a:lvl2pPr marL="889000" marR="0" indent="-444500" algn="l" defTabSz="584200" rtl="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 Regular"/>
        <a:buChar char="‣"/>
        <a:tabLst/>
        <a:defRPr sz="3400" b="0" i="0" u="none" strike="noStrike" cap="none" spc="0" baseline="0"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2pPr>
      <a:lvl3pPr marL="1333500" marR="0" indent="-444500" algn="l" defTabSz="584200" rtl="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 Regular"/>
        <a:buChar char="‣"/>
        <a:tabLst/>
        <a:defRPr sz="3400" b="0" i="0" u="none" strike="noStrike" cap="none" spc="0" baseline="0"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3pPr>
      <a:lvl4pPr marL="1778000" marR="0" indent="-444500" algn="l" defTabSz="584200" rtl="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 Regular"/>
        <a:buChar char="‣"/>
        <a:tabLst/>
        <a:defRPr sz="3400" b="0" i="0" u="none" strike="noStrike" cap="none" spc="0" baseline="0"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4pPr>
      <a:lvl5pPr marL="2222500" marR="0" indent="-444500" algn="l" defTabSz="584200" rtl="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 Regular"/>
        <a:buChar char="‣"/>
        <a:tabLst/>
        <a:defRPr sz="3400" b="0" i="0" u="none" strike="noStrike" cap="none" spc="0" baseline="0"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5pPr>
      <a:lvl6pPr marL="2667000" marR="0" indent="-444500" algn="l" defTabSz="584200" rtl="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 Regular"/>
        <a:buChar char="‣"/>
        <a:tabLst/>
        <a:defRPr sz="3400" b="0" i="0" u="none" strike="noStrike" cap="none" spc="0" baseline="0"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6pPr>
      <a:lvl7pPr marL="3111500" marR="0" indent="-444500" algn="l" defTabSz="584200" rtl="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 Regular"/>
        <a:buChar char="‣"/>
        <a:tabLst/>
        <a:defRPr sz="3400" b="0" i="0" u="none" strike="noStrike" cap="none" spc="0" baseline="0"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7pPr>
      <a:lvl8pPr marL="3556000" marR="0" indent="-444500" algn="l" defTabSz="584200" rtl="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 Regular"/>
        <a:buChar char="‣"/>
        <a:tabLst/>
        <a:defRPr sz="3400" b="0" i="0" u="none" strike="noStrike" cap="none" spc="0" baseline="0"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8pPr>
      <a:lvl9pPr marL="4000500" marR="0" indent="-444500" algn="l" defTabSz="584200" rtl="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 Regular"/>
        <a:buChar char="‣"/>
        <a:tabLst/>
        <a:defRPr sz="3400" b="0" i="0" u="none" strike="noStrike" cap="none" spc="0" baseline="0"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9pPr>
    </p:bodyStyle>
    <p:otherStyle>
      <a:lvl1pPr marL="0" marR="0" indent="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1pPr>
      <a:lvl2pPr marL="0" marR="0" indent="2286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2pPr>
      <a:lvl3pPr marL="0" marR="0" indent="4572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3pPr>
      <a:lvl4pPr marL="0" marR="0" indent="6858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4pPr>
      <a:lvl5pPr marL="0" marR="0" indent="9144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5pPr>
      <a:lvl6pPr marL="0" marR="0" indent="11430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6pPr>
      <a:lvl7pPr marL="0" marR="0" indent="13716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7pPr>
      <a:lvl8pPr marL="0" marR="0" indent="16002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8pPr>
      <a:lvl9pPr marL="0" marR="0" indent="18288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at.com" TargetMode="External"/><Relationship Id="rId7" Type="http://schemas.openxmlformats.org/officeDocument/2006/relationships/hyperlink" Target="http://coachshannyn.com/girls" TargetMode="External"/><Relationship Id="rId2" Type="http://schemas.openxmlformats.org/officeDocument/2006/relationships/hyperlink" Target="http://www.transitionwrestling.com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studentaid.gov/h/apply-for-aid/fafsa" TargetMode="External"/><Relationship Id="rId5" Type="http://schemas.openxmlformats.org/officeDocument/2006/relationships/hyperlink" Target="http://www.collegiatewomenswrestling.org" TargetMode="External"/><Relationship Id="rId4" Type="http://schemas.openxmlformats.org/officeDocument/2006/relationships/hyperlink" Target="http://www.nwcaonline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AA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arents guide to wrestling in colleg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 defTabSz="350520">
              <a:defRPr sz="10200">
                <a:solidFill>
                  <a:schemeClr val="accent1">
                    <a:hueOff val="262910"/>
                    <a:satOff val="3867"/>
                    <a:lumOff val="-18039"/>
                  </a:schemeClr>
                </a:solidFill>
              </a:defRPr>
            </a:lvl1pPr>
          </a:lstStyle>
          <a:p>
            <a:r>
              <a:rPr sz="8000" dirty="0"/>
              <a:t>Parents guide to wrestling in college </a:t>
            </a:r>
          </a:p>
        </p:txBody>
      </p:sp>
      <p:sp>
        <p:nvSpPr>
          <p:cNvPr id="167" name="What you need to know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What you need to know</a:t>
            </a:r>
          </a:p>
        </p:txBody>
      </p:sp>
      <p:pic>
        <p:nvPicPr>
          <p:cNvPr id="168" name="916F85BF-0D7F-4DCA-80CA-47965CB12C54-L0-001.jpeg" descr="916F85BF-0D7F-4DCA-80CA-47965CB12C54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00279" y="405559"/>
            <a:ext cx="6777962" cy="45186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AA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Backround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t>Backround</a:t>
            </a:r>
          </a:p>
        </p:txBody>
      </p:sp>
      <p:sp>
        <p:nvSpPr>
          <p:cNvPr id="171" name="Dany DeAnda"/>
          <p:cNvSpPr txBox="1">
            <a:spLocks noGrp="1"/>
          </p:cNvSpPr>
          <p:nvPr>
            <p:ph type="title"/>
          </p:nvPr>
        </p:nvSpPr>
        <p:spPr>
          <a:xfrm>
            <a:off x="99726" y="1720704"/>
            <a:ext cx="3505472" cy="854237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566674">
              <a:spcBef>
                <a:spcPts val="0"/>
              </a:spcBef>
              <a:defRPr sz="5820" cap="none">
                <a:solidFill>
                  <a:schemeClr val="accent1">
                    <a:hueOff val="262910"/>
                    <a:satOff val="3867"/>
                    <a:lumOff val="-18039"/>
                  </a:schemeClr>
                </a:solidFill>
              </a:defRPr>
            </a:lvl1pPr>
          </a:lstStyle>
          <a:p>
            <a:r>
              <a:rPr sz="4000" dirty="0"/>
              <a:t>Dany DeAnda</a:t>
            </a:r>
          </a:p>
        </p:txBody>
      </p:sp>
      <p:sp>
        <p:nvSpPr>
          <p:cNvPr id="172" name="Kailua HS Grad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t>Kailua HS Grad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College Northern Michigan University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Coached at several institutions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Currently at Presbyterian College in South Carolina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PC is the only NCAA Division 1 school with women’s wrestling </a:t>
            </a:r>
          </a:p>
        </p:txBody>
      </p:sp>
      <p:pic>
        <p:nvPicPr>
          <p:cNvPr id="173" name="E528F134-C48B-45B4-9F9D-E62D347017AA-L0-001.jpeg" descr="E528F134-C48B-45B4-9F9D-E62D347017AA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76922" y="471462"/>
            <a:ext cx="3782367" cy="28416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AA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History of Women’s wrestling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t>History of Women’s wrestling </a:t>
            </a:r>
          </a:p>
        </p:txBody>
      </p:sp>
      <p:sp>
        <p:nvSpPr>
          <p:cNvPr id="176" name="72 colleges with women’s program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rPr lang="en-US" dirty="0" smtClean="0"/>
              <a:t>80</a:t>
            </a:r>
            <a:r>
              <a:rPr dirty="0" smtClean="0"/>
              <a:t> </a:t>
            </a:r>
            <a:r>
              <a:rPr dirty="0"/>
              <a:t>colleges with women’s programs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rPr dirty="0"/>
              <a:t>In the NAIA, NCAA and NJCAA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rPr dirty="0"/>
              <a:t>Women’s wrestling is growing rapidly </a:t>
            </a:r>
          </a:p>
        </p:txBody>
      </p:sp>
      <p:pic>
        <p:nvPicPr>
          <p:cNvPr id="177" name="8DC8A416-784A-40FF-ABD8-946AC9981154-L0-001.png" descr="8DC8A416-784A-40FF-ABD8-946AC9981154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02609" y="4105300"/>
            <a:ext cx="3870185" cy="18348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272AE356-EECB-41B5-97FA-ADA131D59CD7-L0-001.png" descr="272AE356-EECB-41B5-97FA-ADA131D59CD7-L0-00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385959" y="357204"/>
            <a:ext cx="2849152" cy="27992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D1527BCE-2934-41A8-A814-B104F728CE55-L0-001.png" descr="D1527BCE-2934-41A8-A814-B104F728CE55-L0-00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836834" y="6508727"/>
            <a:ext cx="2468749" cy="23041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AA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What you need to know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t>What you need to know</a:t>
            </a:r>
          </a:p>
        </p:txBody>
      </p:sp>
      <p:sp>
        <p:nvSpPr>
          <p:cNvPr id="182" name="What to look for in a colleg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>
                <a:solidFill>
                  <a:schemeClr val="accent1">
                    <a:hueOff val="262910"/>
                    <a:satOff val="3867"/>
                    <a:lumOff val="-18039"/>
                  </a:schemeClr>
                </a:solidFill>
              </a:defRPr>
            </a:lvl1pPr>
          </a:lstStyle>
          <a:p>
            <a:r>
              <a:t>What to look for in a college </a:t>
            </a:r>
          </a:p>
        </p:txBody>
      </p:sp>
      <p:sp>
        <p:nvSpPr>
          <p:cNvPr id="183" name="Do they have your Major/Minor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t>Do they have your Major/Minor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Do you mesh well with the Coaches and Team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Location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What will your out of packet cost be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AA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What you need to know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t>What you need to know </a:t>
            </a:r>
          </a:p>
        </p:txBody>
      </p:sp>
      <p:sp>
        <p:nvSpPr>
          <p:cNvPr id="186" name="Admissions Proces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>
                <a:solidFill>
                  <a:schemeClr val="accent1">
                    <a:hueOff val="262910"/>
                    <a:satOff val="3867"/>
                    <a:lumOff val="-18039"/>
                  </a:schemeClr>
                </a:solidFill>
              </a:defRPr>
            </a:lvl1pPr>
          </a:lstStyle>
          <a:p>
            <a:r>
              <a:t>Admissions Process </a:t>
            </a:r>
          </a:p>
        </p:txBody>
      </p:sp>
      <p:sp>
        <p:nvSpPr>
          <p:cNvPr id="187" name="Apply to all college athlete is interested in…"/>
          <p:cNvSpPr txBox="1">
            <a:spLocks noGrp="1"/>
          </p:cNvSpPr>
          <p:nvPr>
            <p:ph type="body" idx="1"/>
          </p:nvPr>
        </p:nvSpPr>
        <p:spPr>
          <a:xfrm>
            <a:off x="559736" y="2389208"/>
            <a:ext cx="11885328" cy="6829384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t>Apply to all college athlete is interested in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Submit HS Transcripts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Submit ACT/SAT Scores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Rolling admission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Fill out FASFA</a:t>
            </a:r>
          </a:p>
          <a:p>
            <a:pPr lvl="2">
              <a:defRPr>
                <a:solidFill>
                  <a:srgbClr val="000000"/>
                </a:solidFill>
              </a:defRPr>
            </a:pPr>
            <a:r>
              <a:t> Can fill out as soon as Oct. 1st </a:t>
            </a:r>
          </a:p>
          <a:p>
            <a:pPr lvl="2">
              <a:defRPr>
                <a:solidFill>
                  <a:srgbClr val="000000"/>
                </a:solidFill>
              </a:defRPr>
            </a:pPr>
            <a:r>
              <a:t>Each school has their own code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AA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What you need to know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t>What you need to know </a:t>
            </a:r>
          </a:p>
        </p:txBody>
      </p:sp>
      <p:sp>
        <p:nvSpPr>
          <p:cNvPr id="190" name="Scholarship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>
                <a:solidFill>
                  <a:schemeClr val="accent1">
                    <a:hueOff val="262910"/>
                    <a:satOff val="3867"/>
                    <a:lumOff val="-18039"/>
                  </a:schemeClr>
                </a:solidFill>
              </a:defRPr>
            </a:lvl1pPr>
          </a:lstStyle>
          <a:p>
            <a:r>
              <a:t>Scholarships </a:t>
            </a:r>
          </a:p>
        </p:txBody>
      </p:sp>
      <p:sp>
        <p:nvSpPr>
          <p:cNvPr id="191" name="Merit Aid and Grant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t>Merit Aid and Grants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Athletic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Financial aid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AA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What you need to know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t>What you need to know </a:t>
            </a:r>
          </a:p>
        </p:txBody>
      </p:sp>
      <p:sp>
        <p:nvSpPr>
          <p:cNvPr id="194" name="Letter of Inten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467359">
              <a:spcBef>
                <a:spcPts val="2200"/>
              </a:spcBef>
              <a:defRPr sz="4800">
                <a:solidFill>
                  <a:schemeClr val="accent1">
                    <a:hueOff val="262910"/>
                    <a:satOff val="3867"/>
                    <a:lumOff val="-18039"/>
                  </a:schemeClr>
                </a:solidFill>
              </a:defRPr>
            </a:lvl1pPr>
          </a:lstStyle>
          <a:p>
            <a:r>
              <a:rPr sz="4000" dirty="0"/>
              <a:t>Letter of Intent </a:t>
            </a:r>
          </a:p>
        </p:txBody>
      </p:sp>
      <p:pic>
        <p:nvPicPr>
          <p:cNvPr id="195" name="2D5E7082-F40C-4611-82CC-83F27947B1AC-L0-001.jpeg" descr="2D5E7082-F40C-4611-82CC-83F27947B1AC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58790" y="1526457"/>
            <a:ext cx="5569653" cy="72405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AA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What you need to know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t>What you need to know </a:t>
            </a:r>
          </a:p>
        </p:txBody>
      </p:sp>
      <p:sp>
        <p:nvSpPr>
          <p:cNvPr id="198" name="What coaches look fo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>
                <a:solidFill>
                  <a:schemeClr val="accent1">
                    <a:hueOff val="262910"/>
                    <a:satOff val="3867"/>
                    <a:lumOff val="-18039"/>
                  </a:schemeClr>
                </a:solidFill>
              </a:defRPr>
            </a:lvl1pPr>
          </a:lstStyle>
          <a:p>
            <a:r>
              <a:rPr sz="3200" dirty="0"/>
              <a:t>What coaches look for</a:t>
            </a:r>
            <a:r>
              <a:rPr dirty="0"/>
              <a:t>  </a:t>
            </a:r>
          </a:p>
        </p:txBody>
      </p:sp>
      <p:sp>
        <p:nvSpPr>
          <p:cNvPr id="199" name="Well rounded girls…"/>
          <p:cNvSpPr txBox="1">
            <a:spLocks noGrp="1"/>
          </p:cNvSpPr>
          <p:nvPr>
            <p:ph type="body" idx="1"/>
          </p:nvPr>
        </p:nvSpPr>
        <p:spPr>
          <a:xfrm>
            <a:off x="406400" y="2749550"/>
            <a:ext cx="12192000" cy="6108700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t>Well rounded girls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Academically grounded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Low maintenance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Hard Working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Coachable </a:t>
            </a:r>
          </a:p>
        </p:txBody>
      </p:sp>
      <p:pic>
        <p:nvPicPr>
          <p:cNvPr id="200" name="DEEEA5DC-CE4F-4947-AD2B-38C44B2B05B6-L0-001.jpeg" descr="DEEEA5DC-CE4F-4947-AD2B-38C44B2B05B6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70005" y="495865"/>
            <a:ext cx="5175778" cy="345051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2443349E-AF05-47DC-BF7F-B3F59DE1A638-L0-001.jpeg" descr="2443349E-AF05-47DC-BF7F-B3F59DE1A638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63960" y="4626623"/>
            <a:ext cx="5187869" cy="34585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AA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What you need to know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t>What you need to know </a:t>
            </a:r>
          </a:p>
        </p:txBody>
      </p:sp>
      <p:sp>
        <p:nvSpPr>
          <p:cNvPr id="204" name="Tournament to keep in mind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>
                <a:solidFill>
                  <a:schemeClr val="accent1">
                    <a:hueOff val="262910"/>
                    <a:satOff val="3867"/>
                    <a:lumOff val="-18039"/>
                  </a:schemeClr>
                </a:solidFill>
              </a:defRPr>
            </a:lvl1pPr>
          </a:lstStyle>
          <a:p>
            <a:r>
              <a:t>Tournament to keep in mind</a:t>
            </a:r>
          </a:p>
        </p:txBody>
      </p:sp>
      <p:sp>
        <p:nvSpPr>
          <p:cNvPr id="205" name="State Championship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t>State Championship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Folkstyle Nationals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UWW Cadets/Jr.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Fargo Nationals </a:t>
            </a:r>
          </a:p>
        </p:txBody>
      </p:sp>
      <p:pic>
        <p:nvPicPr>
          <p:cNvPr id="206" name="43C9CC28-D081-4537-8B11-3B1AD00A6D3B-L0-001.png" descr="43C9CC28-D081-4537-8B11-3B1AD00A6D3B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71932" y="6272856"/>
            <a:ext cx="2553317" cy="312767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2A5C85D2-8F8A-479F-90C6-83CE72DA5D8B-L0-001.jpeg" descr="2A5C85D2-8F8A-479F-90C6-83CE72DA5D8B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085280" y="6931270"/>
            <a:ext cx="3614859" cy="22592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CF124FA8-7766-46DB-BD95-EC649711A1D5-L0-001.jpeg" descr="CF124FA8-7766-46DB-BD95-EC649711A1D5-L0-001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432873" y="3400445"/>
            <a:ext cx="2919672" cy="26411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AA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Text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1" name="Recruit me and questionnaires"/>
          <p:cNvSpPr txBox="1">
            <a:spLocks noGrp="1"/>
          </p:cNvSpPr>
          <p:nvPr>
            <p:ph type="title"/>
          </p:nvPr>
        </p:nvSpPr>
        <p:spPr>
          <a:xfrm>
            <a:off x="191728" y="840334"/>
            <a:ext cx="6786879" cy="1030575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479044">
              <a:spcBef>
                <a:spcPts val="2200"/>
              </a:spcBef>
              <a:defRPr sz="4920">
                <a:solidFill>
                  <a:schemeClr val="accent1">
                    <a:hueOff val="262910"/>
                    <a:satOff val="3867"/>
                    <a:lumOff val="-18039"/>
                  </a:schemeClr>
                </a:solidFill>
              </a:defRPr>
            </a:lvl1pPr>
          </a:lstStyle>
          <a:p>
            <a:r>
              <a:t>Recruit me and questionnaires</a:t>
            </a:r>
          </a:p>
        </p:txBody>
      </p:sp>
      <p:pic>
        <p:nvPicPr>
          <p:cNvPr id="212" name="0CE3BDBF-4984-497C-8C8D-A971D7B7B9AA-L0-001.png" descr="0CE3BDBF-4984-497C-8C8D-A971D7B7B9AA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1062" y="2300499"/>
            <a:ext cx="5549682" cy="7399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2C789CA6-C6EA-4EE6-94E2-D9E21241B954-L0-001.jpeg" descr="2C789CA6-C6EA-4EE6-94E2-D9E21241B954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55283" y="385795"/>
            <a:ext cx="5506018" cy="41295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EEBAE97C-6AF5-42E9-9BBB-FE0BF835650A-L0-001.jpeg" descr="EEBAE97C-6AF5-42E9-9BBB-FE0BF835650A-L0-001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21793" y="4618504"/>
            <a:ext cx="6390465" cy="47928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AA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What you need to know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t>What you need to know </a:t>
            </a:r>
          </a:p>
        </p:txBody>
      </p:sp>
      <p:sp>
        <p:nvSpPr>
          <p:cNvPr id="217" name="Helpful websit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>
                <a:solidFill>
                  <a:schemeClr val="accent1">
                    <a:hueOff val="262910"/>
                    <a:satOff val="3867"/>
                    <a:lumOff val="-18039"/>
                  </a:schemeClr>
                </a:solidFill>
              </a:defRPr>
            </a:lvl1pPr>
          </a:lstStyle>
          <a:p>
            <a:r>
              <a:t>Helpful websites </a:t>
            </a:r>
          </a:p>
        </p:txBody>
      </p:sp>
      <p:sp>
        <p:nvSpPr>
          <p:cNvPr id="218" name="www.transitionwrestling.com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chemeClr val="accent1">
                    <a:hueOff val="262910"/>
                    <a:satOff val="3867"/>
                    <a:lumOff val="-18039"/>
                  </a:schemeClr>
                </a:solidFill>
              </a:defRPr>
            </a:pPr>
            <a:r>
              <a:rPr u="sng" dirty="0">
                <a:hlinkClick r:id="rId2"/>
              </a:rPr>
              <a:t>www.transitionwrestling.com</a:t>
            </a:r>
          </a:p>
          <a:p>
            <a:pPr>
              <a:defRPr>
                <a:solidFill>
                  <a:schemeClr val="accent1">
                    <a:hueOff val="262910"/>
                    <a:satOff val="3867"/>
                    <a:lumOff val="-18039"/>
                  </a:schemeClr>
                </a:solidFill>
              </a:defRPr>
            </a:pPr>
            <a:r>
              <a:rPr u="sng" dirty="0">
                <a:hlinkClick r:id="rId3"/>
              </a:rPr>
              <a:t>www.themat.com</a:t>
            </a:r>
          </a:p>
          <a:p>
            <a:pPr>
              <a:defRPr>
                <a:solidFill>
                  <a:schemeClr val="accent1">
                    <a:hueOff val="262910"/>
                    <a:satOff val="3867"/>
                    <a:lumOff val="-18039"/>
                  </a:schemeClr>
                </a:solidFill>
              </a:defRPr>
            </a:pPr>
            <a:r>
              <a:rPr u="sng" dirty="0">
                <a:hlinkClick r:id="rId4"/>
              </a:rPr>
              <a:t>www.nwcaonline.com</a:t>
            </a:r>
          </a:p>
          <a:p>
            <a:pPr>
              <a:defRPr>
                <a:solidFill>
                  <a:schemeClr val="accent1">
                    <a:hueOff val="262910"/>
                    <a:satOff val="3867"/>
                    <a:lumOff val="-18039"/>
                  </a:schemeClr>
                </a:solidFill>
              </a:defRPr>
            </a:pPr>
            <a:r>
              <a:rPr u="sng" dirty="0">
                <a:hlinkClick r:id="rId5"/>
              </a:rPr>
              <a:t>www.collegiatewomenswrestling.org</a:t>
            </a:r>
          </a:p>
          <a:p>
            <a:pPr>
              <a:defRPr>
                <a:solidFill>
                  <a:schemeClr val="accent1">
                    <a:hueOff val="262910"/>
                    <a:satOff val="3867"/>
                    <a:lumOff val="-18039"/>
                  </a:schemeClr>
                </a:solidFill>
              </a:defRPr>
            </a:pPr>
            <a:r>
              <a:rPr u="sng" dirty="0">
                <a:hlinkClick r:id="rId6"/>
              </a:rPr>
              <a:t>https://</a:t>
            </a:r>
            <a:r>
              <a:rPr u="sng" dirty="0" smtClean="0">
                <a:hlinkClick r:id="rId6"/>
              </a:rPr>
              <a:t>studentaid.gov/h/apply-for-aid/fafsa</a:t>
            </a:r>
            <a:endParaRPr lang="en-US" u="sng" dirty="0" smtClean="0">
              <a:hlinkClick r:id="rId6"/>
            </a:endParaRPr>
          </a:p>
          <a:p>
            <a:pPr>
              <a:defRPr>
                <a:solidFill>
                  <a:schemeClr val="accent1">
                    <a:hueOff val="262910"/>
                    <a:satOff val="3867"/>
                    <a:lumOff val="-18039"/>
                  </a:schemeClr>
                </a:solidFill>
              </a:defRPr>
            </a:pPr>
            <a:r>
              <a:rPr lang="en-US" u="sng" dirty="0" smtClean="0">
                <a:hlinkClick r:id="rId7"/>
              </a:rPr>
              <a:t>https://coachshannyn.com/girls </a:t>
            </a:r>
            <a:endParaRPr lang="en-US" u="sng" dirty="0" smtClean="0">
              <a:hlinkClick r:id="rId6"/>
            </a:endParaRPr>
          </a:p>
          <a:p>
            <a:pPr>
              <a:defRPr>
                <a:solidFill>
                  <a:schemeClr val="accent1">
                    <a:hueOff val="262910"/>
                    <a:satOff val="3867"/>
                    <a:lumOff val="-18039"/>
                  </a:schemeClr>
                </a:solidFill>
              </a:defRPr>
            </a:pPr>
            <a:endParaRPr u="sng" dirty="0">
              <a:hlinkClick r:id="rId6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w_Template7">
  <a:themeElements>
    <a:clrScheme name="New_Template7">
      <a:dk1>
        <a:srgbClr val="222222"/>
      </a:dk1>
      <a:lt1>
        <a:srgbClr val="838787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 Bold"/>
        <a:ea typeface="DIN Condensed Bold"/>
        <a:cs typeface="DIN Condensed Bold"/>
      </a:majorFont>
      <a:minorFont>
        <a:latin typeface="DIN Condensed Bold"/>
        <a:ea typeface="DIN Condensed Bold"/>
        <a:cs typeface="DIN Condensed Bol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all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Condensed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7">
  <a:themeElements>
    <a:clrScheme name="New_Template7">
      <a:dk1>
        <a:srgbClr val="000000"/>
      </a:dk1>
      <a:lt1>
        <a:srgbClr val="FFFFFF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 Bold"/>
        <a:ea typeface="DIN Condensed Bold"/>
        <a:cs typeface="DIN Condensed Bold"/>
      </a:majorFont>
      <a:minorFont>
        <a:latin typeface="DIN Condensed Bold"/>
        <a:ea typeface="DIN Condensed Bold"/>
        <a:cs typeface="DIN Condensed Bol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all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Condensed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221</Words>
  <Application>Microsoft Office PowerPoint</Application>
  <PresentationFormat>Custom</PresentationFormat>
  <Paragraphs>57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Avenir Next Medium</vt:lpstr>
      <vt:lpstr>Avenir Next Regular</vt:lpstr>
      <vt:lpstr>DIN Alternate Bold</vt:lpstr>
      <vt:lpstr>DIN Condensed Bold</vt:lpstr>
      <vt:lpstr>Helvetica</vt:lpstr>
      <vt:lpstr>Helvetica Neue</vt:lpstr>
      <vt:lpstr>New_Template7</vt:lpstr>
      <vt:lpstr>Parents guide to wrestling in college </vt:lpstr>
      <vt:lpstr>Dany DeAnda</vt:lpstr>
      <vt:lpstr>PowerPoint Presentation</vt:lpstr>
      <vt:lpstr>What to look for in a college </vt:lpstr>
      <vt:lpstr>Admissions Process </vt:lpstr>
      <vt:lpstr>Scholarships </vt:lpstr>
      <vt:lpstr>Letter of Intent </vt:lpstr>
      <vt:lpstr>What coaches look for  </vt:lpstr>
      <vt:lpstr>Tournament to keep in mind</vt:lpstr>
      <vt:lpstr>Recruit me and questionnaires</vt:lpstr>
      <vt:lpstr>Helpful websites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Parents guide to wrestling in college </dc:title>
  <dc:creator>Dany DeAnda</dc:creator>
  <cp:lastModifiedBy>Dany DeAnda</cp:lastModifiedBy>
  <cp:revision>3</cp:revision>
  <dcterms:modified xsi:type="dcterms:W3CDTF">2020-05-16T17:21:02Z</dcterms:modified>
</cp:coreProperties>
</file>